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55" d="100"/>
          <a:sy n="55" d="100"/>
        </p:scale>
        <p:origin x="28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A1F89-8BE3-4B3C-856B-A0F3B3D63A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C699F7-6519-431F-B3D1-C4CE4A178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94A89-AA1D-423C-8417-DCE50E03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A2A8E-BE6D-4BF6-94AD-FE367344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38585-1C7F-4FF8-9088-A632E13EE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55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99701-72A4-4D0B-B239-DBC47FB75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C2F17-FC90-4CDB-A438-67EEF03F9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C020E-87B9-460A-9AEE-B52059BE6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403322-B7D2-4AE9-B7D9-003AE004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80A3-EAB4-409B-B3FC-E5D1D509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2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921819-E9EC-407A-BCD6-4ED17F032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A4BEFF-0FDA-4D08-A3E2-52B8972F2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191A-2E88-474C-8768-0B721F24D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73369-1025-4DA6-A879-E6D4B5233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6109D-EB59-4513-9A2E-BBF0C371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A3A7-F26C-4AF6-A3E8-1917B9E71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3A3E6-F7A4-42D5-9896-2DA45E1E7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5A7D8-7F8B-41C0-97F8-D1B1ED56A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61CF3C-E503-40D9-ABE8-E3E877A4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24F7E-3072-4128-9452-4F3A96D49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8AD1-2A4C-485F-BE00-CE5C4D4D9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B4494A-EE1F-48AE-94D1-81D24D3F5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CF051-94D6-4AAF-8737-2642D1033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FF0A3-A454-41B9-8422-7E7386430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F94583-2E9B-4BA9-B11F-9631557D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19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6BDA6-5452-4A7E-B156-C7143AF4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86BAB-28CF-414A-A50E-8EE9FF2A4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69BE71-AA00-4A6E-A816-22B4211BB6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18E63D-4D83-4943-8304-2E85C2A03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846D1-0627-41E1-9B71-CC815DEFD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D6C00-D4AA-43C6-AA3F-BA3869B91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72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7E6D4-A75B-4080-B20B-55F0B0A4F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4CACC0-CBFE-433B-8EC0-5FE61B45F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C8342-7804-4677-B9CD-7BBAA7C62E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C7211-BEE9-402E-92FA-1C6906180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27AFE4-6EB8-4983-8F1F-BE95211F3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862597-2B9D-40E7-BDB1-E29C76FAC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6CD7A3-FE11-4514-A063-42036C6C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729D72-1824-4AC7-BB77-6AE392B98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760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1938F-4E4C-497A-B718-54ED69083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19B70B-EB0B-4A3A-AD3C-E5507352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1CFA9A-691F-4E7A-98DD-F44F05DED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4BD6C-4372-4A42-9981-AB841350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12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3A874-3B6C-4DA1-8571-CF5F073BD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CD2DE-C53A-4BF7-8C00-67706F0A5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A86571-8898-4484-B82A-31E70778A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8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6F541-1963-4AF2-BCD0-B260A81B0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88FC4-D00A-4414-8C6E-4BF23ECA3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5995F-CAF4-49B8-9B85-56A53FCB1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874D6-6A24-468B-9B8C-43E421848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3491B-1187-422D-AB76-D535D97FA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14937-80AB-44A9-AFCE-430085FC0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3E1FA-1BBB-4388-B90A-590A991CC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730974-3495-4C62-94D9-B7FFC43C4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50AD8-ED6F-49FC-8E02-3A9FF3057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3738A-B0A2-444A-A4D8-53C1D85C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21E72C-9D1A-4794-9185-8B52E85E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43213-C8A4-461A-A479-E521C8DE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1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C9901D-7989-4C26-B930-E8E36B78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6FBC6-A8C2-45C6-8066-407B8A0B8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E1704-A025-46EB-9865-B9BCDCC86C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21BE-E78D-4E9F-9505-8C0498F03C13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5BEE-C2D5-4E9A-84D7-8272766B26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50EE2-20BC-4510-97A1-036A8A2D88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14774-114E-48D0-89D2-0B31380CD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78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Zooplankton by pikaole ">
            <a:extLst>
              <a:ext uri="{FF2B5EF4-FFF2-40B4-BE49-F238E27FC236}">
                <a16:creationId xmlns:a16="http://schemas.microsoft.com/office/drawing/2014/main" id="{99D3FFDD-922E-40E8-802E-B4937ED5974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92" t="29181" r="15069" b="30117"/>
          <a:stretch/>
        </p:blipFill>
        <p:spPr bwMode="auto">
          <a:xfrm>
            <a:off x="0" y="-111828"/>
            <a:ext cx="11856720" cy="696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82B0896-EB20-4E86-A954-73D435C65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17182"/>
            <a:ext cx="11628120" cy="2288858"/>
          </a:xfrm>
          <a:solidFill>
            <a:srgbClr val="000000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8896.17   Invertebrate Zoology: '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Omic</a:t>
            </a:r>
            <a:r>
              <a:rPr lang="en-US" sz="32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approaches to invertebrate biology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b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b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7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Meg Daly.66</a:t>
            </a:r>
            <a:br>
              <a:rPr lang="en-US" sz="27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7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Fall, 14 weeks, meeting via zoom, time TBD</a:t>
            </a: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97471D2-C9B6-4D1A-9CDE-75014DAD0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4091940"/>
            <a:ext cx="11308080" cy="1280160"/>
          </a:xfrm>
          <a:solidFill>
            <a:srgbClr val="000000">
              <a:alpha val="50196"/>
            </a:srgb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The seminar will focus on recent papers that transcriptomic, metabolomic, and genomic methods to understand biology of aquatic invertebrates.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953B71-ADBD-43A9-96FD-276C06CB0CAC}"/>
              </a:ext>
            </a:extLst>
          </p:cNvPr>
          <p:cNvSpPr txBox="1"/>
          <p:nvPr/>
        </p:nvSpPr>
        <p:spPr>
          <a:xfrm>
            <a:off x="10244435" y="6386929"/>
            <a:ext cx="1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Artwork @pikaole</a:t>
            </a:r>
          </a:p>
        </p:txBody>
      </p:sp>
    </p:spTree>
    <p:extLst>
      <p:ext uri="{BB962C8B-B14F-4D97-AF65-F5344CB8AC3E}">
        <p14:creationId xmlns:p14="http://schemas.microsoft.com/office/powerpoint/2010/main" val="45575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8896.17   Invertebrate Zoology: 'Omic approaches to invertebrate biology   Meg Daly.66 Fall, 14 weeks, meeting via zoom, time TBD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8896.17   Invertebrate Zoology: 'Omic approaches to invertebrate biology   Meg Daly.66 Meeting via zoom, time TBD</dc:title>
  <dc:creator>Daly, Marymegan</dc:creator>
  <cp:lastModifiedBy>Daly, Marymegan</cp:lastModifiedBy>
  <cp:revision>3</cp:revision>
  <dcterms:created xsi:type="dcterms:W3CDTF">2021-04-15T13:43:43Z</dcterms:created>
  <dcterms:modified xsi:type="dcterms:W3CDTF">2021-04-15T13:53:56Z</dcterms:modified>
</cp:coreProperties>
</file>