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30E7-82EE-47D3-90AA-9F11ECA6897B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5032-7957-4CB0-B92A-9C07AAC59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913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30E7-82EE-47D3-90AA-9F11ECA6897B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5032-7957-4CB0-B92A-9C07AAC59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884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30E7-82EE-47D3-90AA-9F11ECA6897B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5032-7957-4CB0-B92A-9C07AAC59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580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30E7-82EE-47D3-90AA-9F11ECA6897B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5032-7957-4CB0-B92A-9C07AAC59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026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30E7-82EE-47D3-90AA-9F11ECA6897B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5032-7957-4CB0-B92A-9C07AAC59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792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30E7-82EE-47D3-90AA-9F11ECA6897B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5032-7957-4CB0-B92A-9C07AAC59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171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30E7-82EE-47D3-90AA-9F11ECA6897B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5032-7957-4CB0-B92A-9C07AAC59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051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30E7-82EE-47D3-90AA-9F11ECA6897B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5032-7957-4CB0-B92A-9C07AAC59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278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30E7-82EE-47D3-90AA-9F11ECA6897B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5032-7957-4CB0-B92A-9C07AAC59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633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30E7-82EE-47D3-90AA-9F11ECA6897B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5032-7957-4CB0-B92A-9C07AAC59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896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30E7-82EE-47D3-90AA-9F11ECA6897B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5032-7957-4CB0-B92A-9C07AAC59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205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B30E7-82EE-47D3-90AA-9F11ECA6897B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75032-7957-4CB0-B92A-9C07AAC59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492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anno.1@osu.ed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187B58D-F806-40A2-898C-57BBF8C0F6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996" y="465200"/>
            <a:ext cx="6205540" cy="421976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6B49C2D-1AE3-414E-BC2F-36E4AAEEC4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37828" y="395096"/>
            <a:ext cx="4837176" cy="3973069"/>
          </a:xfrm>
        </p:spPr>
        <p:txBody>
          <a:bodyPr>
            <a:normAutofit fontScale="90000"/>
          </a:bodyPr>
          <a:lstStyle/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7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EEOB 8896.09</a:t>
            </a:r>
            <a:br>
              <a:rPr lang="en-US" sz="2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700" b="1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Current Topics in </a:t>
            </a:r>
            <a:br>
              <a:rPr lang="en-US" sz="1800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100" b="1" i="1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Environmental DNA (eDNA)</a:t>
            </a:r>
            <a:br>
              <a:rPr lang="en-US" sz="3100" b="1" i="1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Dr. Roman Lanno</a:t>
            </a:r>
            <a:b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lanno.1@osu.edu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SP22  (#22534)</a:t>
            </a:r>
            <a:b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credit hour</a:t>
            </a:r>
            <a:b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Jennings Hall, Rm 160</a:t>
            </a:r>
            <a:b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Wednesdays 4-4:50pm</a:t>
            </a:r>
            <a:b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8B2594-E47B-40DD-AF82-9998566C2E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557332"/>
            <a:ext cx="7754112" cy="1897380"/>
          </a:xfrm>
        </p:spPr>
        <p:txBody>
          <a:bodyPr>
            <a:no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 is environmental DNA (eDNA) and what are its applications in environmental toxicology, ecology, and conservation biology?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Examine and discuss the fundamentals of sampling, experimental design, data analysis, the applications and limitations of this technology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Explore recent topics such as passive samplers in collecting eDNA and potential applications of </a:t>
            </a:r>
            <a:r>
              <a:rPr lang="en-US" sz="1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eRNA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seminar is not about metagenomics, but rather examines eDNA from invertebrates and vertebrates, either for species-specific or metabarcoding applications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84628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126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EEOB 8896.09 Current Topics in  Environmental DNA (eDNA)  Dr. Roman Lanno lanno.1@osu.edu  SP22  (#22534) 1 credit hour Jennings Hall, Rm 160 Wednesdays 4-4:50pm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EEOB 8896.09 Current Topics in  Environmental DNA (eDNA)  Dr. Roman Lanno SP22  (#22534) 1 credit hour Jennings Hall, rm160 Wednesdays 4-4:50pm</dc:title>
  <dc:creator>Ash, Corey</dc:creator>
  <cp:lastModifiedBy>Ash, Corey</cp:lastModifiedBy>
  <cp:revision>3</cp:revision>
  <dcterms:created xsi:type="dcterms:W3CDTF">2021-12-06T15:40:18Z</dcterms:created>
  <dcterms:modified xsi:type="dcterms:W3CDTF">2021-12-06T16:31:59Z</dcterms:modified>
</cp:coreProperties>
</file>