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504" y="-159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94965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306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25</cp:revision>
  <dcterms:created xsi:type="dcterms:W3CDTF">2014-02-19T18:52:33Z</dcterms:created>
  <dcterms:modified xsi:type="dcterms:W3CDTF">2014-07-28T16:57:16Z</dcterms:modified>
</cp:coreProperties>
</file>