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-2272" y="-96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2014-07-28T16:58:08Z</dcterms:modified>
</cp:coreProperties>
</file>